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1" r:id="rId4"/>
    <p:sldId id="264" r:id="rId5"/>
    <p:sldId id="263" r:id="rId6"/>
    <p:sldId id="258" r:id="rId7"/>
    <p:sldId id="257" r:id="rId8"/>
    <p:sldId id="265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1AB22-2967-48DE-9291-74A032DDABB5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7EB11-64B7-456B-A7AE-084C8A34E5F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Henry Moore was born in July 1898 in Castleford, Yorkshire.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EB11-64B7-456B-A7AE-084C8A34E5FF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 September 1919, after a brief return to elementary-school teaching, he went to Leeds School of Art on an ex-serviceman's grant. He was soon recognized as a star pupil, and in 1921 won a scholarship to the Royal College of Art in London: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EB11-64B7-456B-A7AE-084C8A34E5FF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EB11-64B7-456B-A7AE-084C8A34E5FF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Helpful websites: www.henrymoore.com</a:t>
            </a:r>
            <a:r>
              <a:rPr lang="en-GB" baseline="0" dirty="0" smtClean="0"/>
              <a:t>                    </a:t>
            </a:r>
            <a:r>
              <a:rPr lang="en-GB" dirty="0" smtClean="0"/>
              <a:t>www.artchive.com/artchive/M/moore.html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www.</a:t>
            </a:r>
            <a:r>
              <a:rPr lang="en-GB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henry</a:t>
            </a:r>
            <a:r>
              <a:rPr lang="en-GB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GB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moore</a:t>
            </a:r>
            <a:r>
              <a:rPr lang="en-GB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-fdn.co.uk/       www.henry-moore.org/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7EB11-64B7-456B-A7AE-084C8A34E5FF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85936-09D0-4587-994B-4EBD0302B398}" type="datetimeFigureOut">
              <a:rPr lang="en-US" smtClean="0"/>
              <a:t>2/8/2010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A0357-507D-46FA-87D7-05F19805BDB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henry-moore-fdn.co.uk/images/leeds_lh81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57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00042"/>
            <a:ext cx="7772400" cy="1470025"/>
          </a:xfrm>
        </p:spPr>
        <p:txBody>
          <a:bodyPr>
            <a:normAutofit/>
          </a:bodyPr>
          <a:lstStyle/>
          <a:p>
            <a:r>
              <a:rPr lang="en-GB" sz="6000" dirty="0" smtClean="0">
                <a:latin typeface="Big Reed Black Italic" pitchFamily="2" charset="0"/>
              </a:rPr>
              <a:t>Henry Moore</a:t>
            </a:r>
            <a:endParaRPr lang="en-GB" sz="6000" dirty="0">
              <a:latin typeface="Big Reed Black Italic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6182" y="2071678"/>
            <a:ext cx="5043510" cy="1109658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1"/>
                </a:solidFill>
              </a:rPr>
              <a:t>Abstract sculptor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71546"/>
            <a:ext cx="2428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Born:1898 </a:t>
            </a:r>
          </a:p>
          <a:p>
            <a:r>
              <a:rPr lang="en-GB" sz="3200" b="1" dirty="0" smtClean="0"/>
              <a:t>Died:1986</a:t>
            </a:r>
            <a:endParaRPr lang="en-GB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142852"/>
            <a:ext cx="3443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Born in Yorkshire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9458" name="Picture 2" descr="http://2.bp.blogspot.com/_aFUgHABZUG4/ShBylDT_hHI/AAAAAAAADac/FF-EI01nurw/s400/Henry+moore+reclining_figure_2_edit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7429552" cy="562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His sculptures are based on abstract figures and objects in nature</a:t>
            </a:r>
            <a:endParaRPr lang="en-GB" dirty="0"/>
          </a:p>
        </p:txBody>
      </p:sp>
      <p:pic>
        <p:nvPicPr>
          <p:cNvPr id="21506" name="Picture 2" descr="http://upload.wikimedia.org/wikipedia/commons/e/e1/HenryMoore_RecliningFigure_19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506" y="1428736"/>
            <a:ext cx="9151506" cy="4978419"/>
          </a:xfrm>
          <a:prstGeom prst="rect">
            <a:avLst/>
          </a:prstGeom>
          <a:noFill/>
        </p:spPr>
      </p:pic>
      <p:pic>
        <p:nvPicPr>
          <p:cNvPr id="21508" name="Picture 4" descr="http://www.bluffton.edu/~sullivanm/mooretoronto/two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9144000" cy="6166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you see the shape of a body?</a:t>
            </a:r>
            <a:endParaRPr lang="en-GB" dirty="0"/>
          </a:p>
        </p:txBody>
      </p:sp>
      <p:pic>
        <p:nvPicPr>
          <p:cNvPr id="20482" name="Picture 2" descr="http://www.veranda.com/cm/veranda/images/OutdoorLiving-Sculpture-7-lg-69066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739149" cy="5804362"/>
          </a:xfrm>
          <a:prstGeom prst="rect">
            <a:avLst/>
          </a:prstGeom>
          <a:noFill/>
        </p:spPr>
      </p:pic>
      <p:pic>
        <p:nvPicPr>
          <p:cNvPr id="20484" name="Picture 4" descr="http://kahngallery.co.uk/d/25477-2/kew+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44" y="142853"/>
            <a:ext cx="8723374" cy="58064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6000768"/>
            <a:ext cx="852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What makes this sculpture look like a figure?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can you describe his sculptures?</a:t>
            </a:r>
            <a:endParaRPr lang="en-GB" dirty="0"/>
          </a:p>
        </p:txBody>
      </p:sp>
      <p:pic>
        <p:nvPicPr>
          <p:cNvPr id="23554" name="Picture 2" descr="http://www.tate.org.uk/collection/N/N05/N05387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563007" cy="53768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000240"/>
            <a:ext cx="19720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smooth</a:t>
            </a:r>
            <a:endParaRPr lang="en-GB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1428736"/>
            <a:ext cx="16851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unreal</a:t>
            </a:r>
            <a:endParaRPr lang="en-GB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43768" y="2357430"/>
            <a:ext cx="17299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simple</a:t>
            </a:r>
            <a:endParaRPr lang="en-GB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5857892"/>
            <a:ext cx="38951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/>
              <a:t>h</a:t>
            </a:r>
            <a:r>
              <a:rPr lang="en-GB" sz="4400" b="1" dirty="0" smtClean="0"/>
              <a:t>oles through it</a:t>
            </a:r>
            <a:endParaRPr lang="en-GB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72264" y="5929330"/>
            <a:ext cx="1913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strange</a:t>
            </a:r>
            <a:endParaRPr lang="en-GB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6446" y="1000108"/>
            <a:ext cx="2176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rounded</a:t>
            </a:r>
            <a:endParaRPr lang="en-GB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-214338"/>
            <a:ext cx="8658196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Some sculptures are made from bronze</a:t>
            </a:r>
            <a:endParaRPr lang="en-GB" dirty="0"/>
          </a:p>
        </p:txBody>
      </p:sp>
      <p:pic>
        <p:nvPicPr>
          <p:cNvPr id="22530" name="Picture 2" descr="http://farm4.static.flickr.com/3474/3400304586_9d1c6ce9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7429552" cy="5765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Moore studied at Leeds College of Art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5748318"/>
            <a:ext cx="6400800" cy="1109682"/>
          </a:xfrm>
        </p:spPr>
        <p:txBody>
          <a:bodyPr/>
          <a:lstStyle/>
          <a:p>
            <a:r>
              <a:rPr lang="en-GB" dirty="0" smtClean="0"/>
              <a:t>And later at the Royal College of Art in London</a:t>
            </a:r>
            <a:endParaRPr lang="en-GB" dirty="0"/>
          </a:p>
        </p:txBody>
      </p:sp>
      <p:pic>
        <p:nvPicPr>
          <p:cNvPr id="2050" name="Picture 2" descr="http://www.tepapa.govt.nz/Henry_web/images/Henry-Moo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4429156" cy="4370101"/>
          </a:xfrm>
          <a:prstGeom prst="rect">
            <a:avLst/>
          </a:prstGeom>
          <a:noFill/>
        </p:spPr>
      </p:pic>
      <p:pic>
        <p:nvPicPr>
          <p:cNvPr id="2052" name="Picture 4" descr="http://oddcitrus.files.wordpress.com/2009/10/henry-moore-at-work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357298"/>
            <a:ext cx="4071966" cy="4358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His experience as a soldier influenced his drawings </a:t>
            </a:r>
            <a:endParaRPr lang="en-GB" dirty="0"/>
          </a:p>
        </p:txBody>
      </p:sp>
      <p:pic>
        <p:nvPicPr>
          <p:cNvPr id="14338" name="Picture 2" descr="http://www.original.rolandcollection.com/rolandcollection/images/stills/32-58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4429156" cy="4655269"/>
          </a:xfrm>
          <a:prstGeom prst="rect">
            <a:avLst/>
          </a:prstGeom>
          <a:noFill/>
        </p:spPr>
      </p:pic>
      <p:pic>
        <p:nvPicPr>
          <p:cNvPr id="14340" name="Picture 4" descr="http://www.bbc.co.uk/schools/gcsebitesize/art/images/a2_henrymoore_row_of_sleeper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571612"/>
            <a:ext cx="413268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easypedia.gr/el/images/shared/2/25/Henry_Moore,_Family_Group_(195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3857625" cy="5829300"/>
          </a:xfrm>
          <a:prstGeom prst="rect">
            <a:avLst/>
          </a:prstGeom>
          <a:noFill/>
        </p:spPr>
      </p:pic>
      <p:pic>
        <p:nvPicPr>
          <p:cNvPr id="27654" name="Picture 6" descr="http://burnaway.org/wp-content/myimages/2009/03/henry-moore2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643182"/>
            <a:ext cx="4833971" cy="3625478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43372" y="642918"/>
            <a:ext cx="454342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do you think he made his sculptures look so strange?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142984"/>
          </a:xfrm>
        </p:spPr>
        <p:txBody>
          <a:bodyPr/>
          <a:lstStyle/>
          <a:p>
            <a:r>
              <a:rPr lang="en-GB" dirty="0" smtClean="0"/>
              <a:t>Henry Moore Institute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28662" y="5105400"/>
            <a:ext cx="7500990" cy="17526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The people of Yorkshire are so proud of Henry Moore, they have a sculpture gallery named after him in Leeds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leeds.diarystar.co.uk/images/henry-moore-institut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64388"/>
            <a:ext cx="5572132" cy="4179099"/>
          </a:xfrm>
          <a:prstGeom prst="rect">
            <a:avLst/>
          </a:prstGeom>
          <a:noFill/>
        </p:spPr>
      </p:pic>
      <p:pic>
        <p:nvPicPr>
          <p:cNvPr id="1030" name="Picture 6" descr="http://katieshingles.files.wordpress.com/2009/01/fig_1i_hmi_exterior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5317" y="961010"/>
            <a:ext cx="3678683" cy="4182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194</Words>
  <Application>Microsoft Office PowerPoint</Application>
  <PresentationFormat>On-screen Show (4:3)</PresentationFormat>
  <Paragraphs>30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Henry Moore</vt:lpstr>
      <vt:lpstr>His sculptures are based on abstract figures and objects in nature</vt:lpstr>
      <vt:lpstr>Can you see the shape of a body?</vt:lpstr>
      <vt:lpstr>How can you describe his sculptures?</vt:lpstr>
      <vt:lpstr>Some sculptures are made from bronze</vt:lpstr>
      <vt:lpstr>Moore studied at Leeds College of Art</vt:lpstr>
      <vt:lpstr>His experience as a soldier influenced his drawings </vt:lpstr>
      <vt:lpstr>Why do you think he made his sculptures look so strange?</vt:lpstr>
      <vt:lpstr>Henry Moore Institute</vt:lpstr>
      <vt:lpstr>Slide 10</vt:lpstr>
    </vt:vector>
  </TitlesOfParts>
  <Company>Prince Henrys Grammar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Henry Moore</dc:title>
  <dc:creator>srn</dc:creator>
  <cp:lastModifiedBy>srn</cp:lastModifiedBy>
  <cp:revision>9</cp:revision>
  <dcterms:created xsi:type="dcterms:W3CDTF">2010-02-08T16:31:30Z</dcterms:created>
  <dcterms:modified xsi:type="dcterms:W3CDTF">2010-02-09T12:58:46Z</dcterms:modified>
</cp:coreProperties>
</file>